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5"/>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60" r:id="rId53"/>
    <p:sldId id="4051" r:id="rId54"/>
    <p:sldId id="4083" r:id="rId55"/>
    <p:sldId id="4003" r:id="rId56"/>
    <p:sldId id="4075" r:id="rId57"/>
    <p:sldId id="4018" r:id="rId58"/>
    <p:sldId id="4074" r:id="rId59"/>
    <p:sldId id="4035" r:id="rId60"/>
    <p:sldId id="4077" r:id="rId61"/>
    <p:sldId id="4049" r:id="rId62"/>
    <p:sldId id="3990" r:id="rId63"/>
    <p:sldId id="28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43AF4-8D4C-4A0A-A770-11C05033B82A}" v="24" dt="2025-09-25T20:42:45.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9/26/2025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9/26/2025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9/26/2025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9/26/2025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9/26/2025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9/26/2025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9/26/2025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9/26/2025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9/26/2025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9/26/2025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9/26/2025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9/26/2025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5124359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1960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138074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670996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252730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320179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9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78511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7970750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594848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2347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9/26/2025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9/26/2025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9/26/2025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9/26/2025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9/26/2025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9/26/2025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9/26/2025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9/26/2025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9/26/2025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9/26/2025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9/26/2025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9/26/2025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9/26/2025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9/26/2025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9/26/2025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9/26/2025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545539936"/>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9/26/2025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9/26/2025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9/26/2025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9/26/2025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9/26/2025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9/26/2025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9/26/2025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3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0.sv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3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5" Type="http://schemas.openxmlformats.org/officeDocument/2006/relationships/image" Target="../media/image112.svg"/><Relationship Id="rId23" Type="http://schemas.openxmlformats.org/officeDocument/2006/relationships/hyperlink" Target="mailto:mdill004@somerset.colegia.org" TargetMode="External"/><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hyperlink" Target="mailto:ageeb.linda@somersetcollegeprep.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1833541" y="990599"/>
            <a:ext cx="5619054" cy="4849091"/>
          </a:xfrm>
        </p:spPr>
        <p:txBody>
          <a:bodyPr vert="horz" lIns="91440" tIns="45720" rIns="91440" bIns="45720" rtlCol="0" anchor="ctr">
            <a:normAutofit/>
          </a:bodyPr>
          <a:lstStyle/>
          <a:p>
            <a:pPr algn="r"/>
            <a:r>
              <a:rPr lang="en-US">
                <a:solidFill>
                  <a:srgbClr val="FFFFFF"/>
                </a:solidFill>
              </a:rPr>
              <a:t>Lanyard Policy!</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a:solidFill>
                  <a:srgbClr val="FFEB99"/>
                </a:solidFill>
                <a:latin typeface="Recoleta Bold"/>
                <a:ea typeface="Recoleta Bold"/>
                <a:cs typeface="Recoleta Bold"/>
                <a:sym typeface="Recoleta Bold"/>
              </a:rPr>
              <a:t>Theme: Night on the Bayou</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Time: 7pm - 10:30 pm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Date: Saturday, November 1st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Location: Tradition Town Hall</a:t>
            </a:r>
            <a:endParaRPr lang="en-US" sz="2867" b="1">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a:solidFill>
                  <a:srgbClr val="494121"/>
                </a:solidFill>
                <a:latin typeface="Shrikhand"/>
                <a:ea typeface="Shrikhand"/>
                <a:cs typeface="Shrikhand"/>
                <a:hlinkClick r:id="rId3"/>
              </a:rPr>
              <a:t>Music Request Link</a:t>
            </a:r>
            <a:endParaRPr lang="en-US" sz="360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08092"/>
            <a:ext cx="4358503" cy="1540830"/>
          </a:xfrm>
        </p:spPr>
        <p:txBody>
          <a:bodyPr anchor="t">
            <a:normAutofit/>
          </a:bodyPr>
          <a:lstStyle/>
          <a:p>
            <a:pPr>
              <a:lnSpc>
                <a:spcPct val="90000"/>
              </a:lnSpc>
            </a:pPr>
            <a:r>
              <a:rPr lang="en-US" b="1"/>
              <a:t>FBA</a:t>
            </a:r>
            <a:br>
              <a:rPr lang="en-US" sz="4200" b="1"/>
            </a:br>
            <a:r>
              <a:rPr lang="en-US" sz="2800" b="1"/>
              <a:t>Cornhole Construction!!!!</a:t>
            </a:r>
            <a:endParaRPr lang="en-US" sz="4200" b="1"/>
          </a:p>
        </p:txBody>
      </p:sp>
      <p:sp>
        <p:nvSpPr>
          <p:cNvPr id="3" name="Subtitle 2"/>
          <p:cNvSpPr>
            <a:spLocks noGrp="1"/>
          </p:cNvSpPr>
          <p:nvPr>
            <p:ph type="subTitle" idx="1"/>
          </p:nvPr>
        </p:nvSpPr>
        <p:spPr>
          <a:xfrm>
            <a:off x="520842" y="2924677"/>
            <a:ext cx="4378286" cy="1540830"/>
          </a:xfrm>
        </p:spPr>
        <p:txBody>
          <a:bodyPr vert="horz" lIns="91440" tIns="45720" rIns="91440" bIns="45720" rtlCol="0" anchor="b">
            <a:noAutofit/>
          </a:bodyPr>
          <a:lstStyle/>
          <a:p>
            <a:r>
              <a:rPr lang="en-US" sz="3000" b="1">
                <a:latin typeface="Baskerville Old Face"/>
              </a:rPr>
              <a:t>Monday &amp; Wednesday</a:t>
            </a:r>
          </a:p>
          <a:p>
            <a:r>
              <a:rPr lang="en-US" sz="3000" b="1">
                <a:latin typeface="Baskerville Old Face"/>
              </a:rPr>
              <a:t>During Lunch</a:t>
            </a:r>
          </a:p>
          <a:p>
            <a:r>
              <a:rPr lang="en-US" sz="3000" b="1">
                <a:latin typeface="Baskerville Old Face"/>
              </a:rPr>
              <a:t>Room 175</a:t>
            </a:r>
          </a:p>
        </p:txBody>
      </p:sp>
      <p:pic>
        <p:nvPicPr>
          <p:cNvPr id="7" name="Picture 6" descr="A Woodgrain Triangle #2 -Custom regulation size cornhole boards - Cornhole  Pro LLC">
            <a:extLst>
              <a:ext uri="{FF2B5EF4-FFF2-40B4-BE49-F238E27FC236}">
                <a16:creationId xmlns:a16="http://schemas.microsoft.com/office/drawing/2014/main" id="{AECA4F4C-3B8F-6B48-8795-EED65729ECC5}"/>
              </a:ext>
            </a:extLst>
          </p:cNvPr>
          <p:cNvPicPr>
            <a:picLocks noChangeAspect="1"/>
          </p:cNvPicPr>
          <p:nvPr/>
        </p:nvPicPr>
        <p:blipFill>
          <a:blip r:embed="rId2"/>
          <a:srcRect r="3" b="4318"/>
          <a:stretch>
            <a:fillRect/>
          </a:stretch>
        </p:blipFill>
        <p:spPr>
          <a:xfrm>
            <a:off x="5398477" y="508090"/>
            <a:ext cx="6271028" cy="5745379"/>
          </a:xfrm>
          <a:prstGeom prst="rect">
            <a:avLst/>
          </a:prstGeom>
        </p:spPr>
      </p:pic>
      <p:sp>
        <p:nvSpPr>
          <p:cNvPr id="10" name="TextBox 9">
            <a:extLst>
              <a:ext uri="{FF2B5EF4-FFF2-40B4-BE49-F238E27FC236}">
                <a16:creationId xmlns:a16="http://schemas.microsoft.com/office/drawing/2014/main" id="{818AD294-229F-D098-43E8-E4BBE3614623}"/>
              </a:ext>
            </a:extLst>
          </p:cNvPr>
          <p:cNvSpPr txBox="1"/>
          <p:nvPr/>
        </p:nvSpPr>
        <p:spPr>
          <a:xfrm>
            <a:off x="491554" y="5222418"/>
            <a:ext cx="440757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If you have any questions,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Gunner - gcome001@somerset.colegia.org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Leo - lsalg001@somerset.colegia.org</a:t>
            </a:r>
          </a:p>
        </p:txBody>
      </p:sp>
      <p:sp>
        <p:nvSpPr>
          <p:cNvPr id="4" name="TextBox 3">
            <a:extLst>
              <a:ext uri="{FF2B5EF4-FFF2-40B4-BE49-F238E27FC236}">
                <a16:creationId xmlns:a16="http://schemas.microsoft.com/office/drawing/2014/main" id="{0E0DC204-0FEB-FE63-21EE-85D55633C160}"/>
              </a:ext>
            </a:extLst>
          </p:cNvPr>
          <p:cNvSpPr txBox="1"/>
          <p:nvPr/>
        </p:nvSpPr>
        <p:spPr>
          <a:xfrm>
            <a:off x="491554" y="1758121"/>
            <a:ext cx="43881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FBA Members Only --</a:t>
            </a:r>
            <a:endPar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301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9E35B-8838-1915-1527-F89CA127C6B4}"/>
              </a:ext>
            </a:extLst>
          </p:cNvPr>
          <p:cNvPicPr>
            <a:picLocks noChangeAspect="1"/>
          </p:cNvPicPr>
          <p:nvPr/>
        </p:nvPicPr>
        <p:blipFill>
          <a:blip r:embed="rId2"/>
          <a:stretch>
            <a:fillRect/>
          </a:stretch>
        </p:blipFill>
        <p:spPr>
          <a:xfrm>
            <a:off x="180149" y="75732"/>
            <a:ext cx="11831701" cy="6706536"/>
          </a:xfrm>
          <a:prstGeom prst="rect">
            <a:avLst/>
          </a:prstGeom>
        </p:spPr>
      </p:pic>
    </p:spTree>
    <p:extLst>
      <p:ext uri="{BB962C8B-B14F-4D97-AF65-F5344CB8AC3E}">
        <p14:creationId xmlns:p14="http://schemas.microsoft.com/office/powerpoint/2010/main" val="2478564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838427"/>
            <a:ext cx="6095999" cy="113266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2635561"/>
            <a:ext cx="6095998" cy="1132666"/>
          </a:xfrm>
        </p:spPr>
        <p:txBody>
          <a:bodyPr vert="horz" lIns="91440" tIns="45720" rIns="91440" bIns="45720" rtlCol="0">
            <a:normAutofit/>
          </a:bodyPr>
          <a:lstStyle/>
          <a:p>
            <a:pPr marR="0" algn="l">
              <a:spcAft>
                <a:spcPts val="800"/>
              </a:spcAft>
            </a:pPr>
            <a:endParaRPr lang="en-US" sz="600" b="1" i="0">
              <a:solidFill>
                <a:schemeClr val="bg1"/>
              </a:solidFill>
              <a:effectLst/>
            </a:endParaRPr>
          </a:p>
          <a:p>
            <a:pPr marR="0">
              <a:spcAft>
                <a:spcPts val="800"/>
              </a:spcAft>
            </a:pPr>
            <a:r>
              <a:rPr lang="en-US" sz="3600" b="1" i="0">
                <a:solidFill>
                  <a:schemeClr val="bg1"/>
                </a:solidFill>
                <a:effectLst/>
                <a:latin typeface="Algerian" panose="04020705040A02060702" pitchFamily="82" charset="0"/>
              </a:rPr>
              <a:t>Come join the adventure</a:t>
            </a:r>
            <a:endParaRPr lang="en-US" sz="80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3771175"/>
            <a:ext cx="6095998" cy="1774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Mondays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3:50 to 5:15</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Rm.# 175</a:t>
            </a:r>
            <a:endParaRPr kumimoji="0" lang="en-US" sz="3200" b="0"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620742"/>
            <a:ext cx="2896401" cy="823047"/>
          </a:xfrm>
        </p:spPr>
        <p:txBody>
          <a:bodyPr>
            <a:normAutofit/>
          </a:bodyPr>
          <a:lstStyle/>
          <a:p>
            <a:r>
              <a:rPr lang="en-US">
                <a:solidFill>
                  <a:srgbClr val="FFFFFF"/>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1774007"/>
            <a:ext cx="5801224" cy="4905925"/>
          </a:xfrm>
        </p:spPr>
        <p:txBody>
          <a:bodyPr>
            <a:normAutofit lnSpcReduction="10000"/>
          </a:bodyPr>
          <a:lstStyle/>
          <a:p>
            <a:r>
              <a:rPr lang="en-US" sz="1400" u="sng">
                <a:solidFill>
                  <a:srgbClr val="FFFFFF"/>
                </a:solidFill>
              </a:rPr>
              <a:t>Monday</a:t>
            </a:r>
          </a:p>
          <a:p>
            <a:r>
              <a:rPr lang="en-US" sz="1400">
                <a:solidFill>
                  <a:srgbClr val="FFFFFF"/>
                </a:solidFill>
              </a:rPr>
              <a:t>Chorus (High School)- afterschool from 4-5:30		 </a:t>
            </a:r>
          </a:p>
          <a:p>
            <a:r>
              <a:rPr lang="en-US" sz="1400">
                <a:solidFill>
                  <a:srgbClr val="FFFFFF"/>
                </a:solidFill>
              </a:rPr>
              <a:t>Chess- at lunch, in 134A</a:t>
            </a:r>
          </a:p>
          <a:p>
            <a:r>
              <a:rPr lang="en-US" sz="1400">
                <a:solidFill>
                  <a:srgbClr val="FFFFFF"/>
                </a:solidFill>
              </a:rPr>
              <a:t>Neurons and Newtons- at lunch, in 243B</a:t>
            </a:r>
          </a:p>
          <a:p>
            <a:r>
              <a:rPr lang="en-US" sz="1400">
                <a:solidFill>
                  <a:srgbClr val="FFFFFF"/>
                </a:solidFill>
              </a:rPr>
              <a:t>Dungeons and Dragons- afterschool, in 175c, from 3:50-5:15</a:t>
            </a:r>
          </a:p>
          <a:p>
            <a:r>
              <a:rPr lang="en-US" sz="1400">
                <a:solidFill>
                  <a:srgbClr val="FFFFFF"/>
                </a:solidFill>
              </a:rPr>
              <a:t>Library Open to Middle School, at lunch, in 232A</a:t>
            </a:r>
          </a:p>
          <a:p>
            <a:r>
              <a:rPr lang="en-US" sz="1400" u="sng">
                <a:solidFill>
                  <a:srgbClr val="FFFFFF"/>
                </a:solidFill>
              </a:rPr>
              <a:t>Tuesday</a:t>
            </a:r>
          </a:p>
          <a:p>
            <a:r>
              <a:rPr lang="en-US" sz="1400">
                <a:solidFill>
                  <a:srgbClr val="FFFFFF"/>
                </a:solidFill>
              </a:rPr>
              <a:t>K-Pop- at lunch, in 230A</a:t>
            </a:r>
          </a:p>
          <a:p>
            <a:r>
              <a:rPr lang="en-US" sz="1400">
                <a:solidFill>
                  <a:srgbClr val="FFFFFF"/>
                </a:solidFill>
              </a:rPr>
              <a:t>Drama- afterschool in 167c, 4-5pm</a:t>
            </a:r>
          </a:p>
          <a:p>
            <a:r>
              <a:rPr lang="en-US" sz="1400">
                <a:solidFill>
                  <a:srgbClr val="FFFFFF"/>
                </a:solidFill>
              </a:rPr>
              <a:t>Gaming Club- afterschool, from 3:45-5pm in 276c</a:t>
            </a:r>
          </a:p>
          <a:p>
            <a:r>
              <a:rPr lang="en-US" sz="1400">
                <a:solidFill>
                  <a:srgbClr val="FFFFFF"/>
                </a:solidFill>
              </a:rPr>
              <a:t>Library Open to Middle School, at lunch, in 232A</a:t>
            </a:r>
          </a:p>
          <a:p>
            <a:r>
              <a:rPr lang="en-US" sz="1400" u="sng">
                <a:solidFill>
                  <a:srgbClr val="FFFFFF"/>
                </a:solidFill>
              </a:rPr>
              <a:t>Wednesday</a:t>
            </a:r>
          </a:p>
          <a:p>
            <a:r>
              <a:rPr lang="en-US" sz="1400">
                <a:solidFill>
                  <a:srgbClr val="FFFFFF"/>
                </a:solidFill>
              </a:rPr>
              <a:t>SGA- Afterschool at 4pm</a:t>
            </a:r>
          </a:p>
          <a:p>
            <a:r>
              <a:rPr lang="en-US" sz="1400">
                <a:solidFill>
                  <a:srgbClr val="FFFFFF"/>
                </a:solidFill>
              </a:rPr>
              <a:t>First Priority- at lunch in the gym</a:t>
            </a:r>
          </a:p>
          <a:p>
            <a:r>
              <a:rPr lang="en-US" sz="1400">
                <a:solidFill>
                  <a:srgbClr val="FFFFFF"/>
                </a:solidFill>
              </a:rPr>
              <a:t>Crochet Club- afterschool from 3:45-5:25, in 235A</a:t>
            </a:r>
          </a:p>
          <a:p>
            <a:r>
              <a:rPr lang="en-US" sz="1400">
                <a:solidFill>
                  <a:srgbClr val="FFFFFF"/>
                </a:solidFill>
              </a:rPr>
              <a:t>Odyssey of the Mind- at lunch, in 276C</a:t>
            </a:r>
          </a:p>
          <a:p>
            <a:r>
              <a:rPr lang="en-US" sz="1400">
                <a:solidFill>
                  <a:srgbClr val="FFFFFF"/>
                </a:solidFill>
              </a:rPr>
              <a:t>Library Open to High School,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2266345"/>
            <a:ext cx="5097780" cy="3910618"/>
          </a:xfrm>
        </p:spPr>
        <p:txBody>
          <a:bodyPr>
            <a:normAutofit lnSpcReduction="10000"/>
          </a:bodyPr>
          <a:lstStyle/>
          <a:p>
            <a:r>
              <a:rPr lang="en-US" sz="1700" u="sng">
                <a:solidFill>
                  <a:srgbClr val="FFFFFF"/>
                </a:solidFill>
              </a:rPr>
              <a:t>Thursday</a:t>
            </a:r>
          </a:p>
          <a:p>
            <a:r>
              <a:rPr lang="en-US" sz="1700">
                <a:solidFill>
                  <a:srgbClr val="FFFFFF"/>
                </a:solidFill>
              </a:rPr>
              <a:t>Artists for a Cause- at lunch, in 268c</a:t>
            </a:r>
          </a:p>
          <a:p>
            <a:r>
              <a:rPr lang="en-US" sz="1700">
                <a:solidFill>
                  <a:srgbClr val="FFFFFF"/>
                </a:solidFill>
              </a:rPr>
              <a:t>Future Builders of America- at lunch in 175c</a:t>
            </a:r>
          </a:p>
          <a:p>
            <a:r>
              <a:rPr lang="en-US" sz="1700">
                <a:solidFill>
                  <a:srgbClr val="FFFFFF"/>
                </a:solidFill>
              </a:rPr>
              <a:t>Prom Committee/Planning- 276A at lunch </a:t>
            </a:r>
          </a:p>
          <a:p>
            <a:r>
              <a:rPr lang="en-US" sz="1700">
                <a:solidFill>
                  <a:srgbClr val="FFFFFF"/>
                </a:solidFill>
              </a:rPr>
              <a:t>Computer Science Club- at lunch and afterschool, in 128A</a:t>
            </a:r>
          </a:p>
          <a:p>
            <a:r>
              <a:rPr lang="en-US" sz="1700">
                <a:solidFill>
                  <a:srgbClr val="FFFFFF"/>
                </a:solidFill>
              </a:rPr>
              <a:t>Library Open to High School, at lunch, in 232A</a:t>
            </a:r>
          </a:p>
          <a:p>
            <a:r>
              <a:rPr lang="en-US" sz="1700" u="sng">
                <a:solidFill>
                  <a:srgbClr val="FFFFFF"/>
                </a:solidFill>
              </a:rPr>
              <a:t>Friday</a:t>
            </a:r>
          </a:p>
          <a:p>
            <a:r>
              <a:rPr lang="en-US" sz="1700">
                <a:solidFill>
                  <a:srgbClr val="FFFFFF"/>
                </a:solidFill>
              </a:rPr>
              <a:t>Movie Club- at lunch, in 134A</a:t>
            </a:r>
          </a:p>
          <a:p>
            <a:r>
              <a:rPr lang="en-US" sz="1700">
                <a:solidFill>
                  <a:srgbClr val="FFFFFF"/>
                </a:solidFill>
              </a:rPr>
              <a:t>Gay-Straight Alliance- at lunch, in 169c</a:t>
            </a:r>
          </a:p>
          <a:p>
            <a:r>
              <a:rPr lang="en-US" altLang="en-US" sz="1700">
                <a:solidFill>
                  <a:srgbClr val="FFFFFF"/>
                </a:solidFill>
                <a:latin typeface="Aptos" panose="020B0004020202020204" pitchFamily="34" charset="0"/>
              </a:rPr>
              <a:t>Middle School Science Olympiad at lunch, in 245B </a:t>
            </a:r>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2137</Words>
  <Application>Microsoft Office PowerPoint</Application>
  <PresentationFormat>Widescreen</PresentationFormat>
  <Paragraphs>309</Paragraphs>
  <Slides>48</Slides>
  <Notes>1</Notes>
  <HiddenSlides>0</HiddenSlides>
  <MMClips>0</MMClips>
  <ScaleCrop>false</ScaleCrop>
  <HeadingPairs>
    <vt:vector size="6" baseType="variant">
      <vt:variant>
        <vt:lpstr>Fonts Used</vt:lpstr>
      </vt:variant>
      <vt:variant>
        <vt:i4>31</vt:i4>
      </vt:variant>
      <vt:variant>
        <vt:lpstr>Theme</vt:lpstr>
      </vt:variant>
      <vt:variant>
        <vt:i4>16</vt:i4>
      </vt:variant>
      <vt:variant>
        <vt:lpstr>Slide Titles</vt:lpstr>
      </vt:variant>
      <vt:variant>
        <vt:i4>48</vt:i4>
      </vt:variant>
    </vt:vector>
  </HeadingPairs>
  <TitlesOfParts>
    <vt:vector size="95" baseType="lpstr">
      <vt:lpstr>Aileron Bold</vt:lpstr>
      <vt:lpstr>Algerian</vt:lpstr>
      <vt:lpstr>Aller</vt:lpstr>
      <vt:lpstr>Aptos</vt:lpstr>
      <vt:lpstr>Aptos Display</vt:lpstr>
      <vt:lpstr>Arial</vt:lpstr>
      <vt:lpstr>Arial Black</vt:lpstr>
      <vt:lpstr>Arial Nova</vt:lpstr>
      <vt:lpstr>Baskerville Old Face</vt:lpstr>
      <vt:lpstr>Bookman Old Style</vt:lpstr>
      <vt:lpstr>Calibri</vt:lpstr>
      <vt:lpstr>Calibri Light</vt:lpstr>
      <vt:lpstr>Calisto MT</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6_Office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FBA Cornhole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2</cp:revision>
  <dcterms:created xsi:type="dcterms:W3CDTF">2023-08-06T12:12:54Z</dcterms:created>
  <dcterms:modified xsi:type="dcterms:W3CDTF">2025-09-26T12:23:34Z</dcterms:modified>
</cp:coreProperties>
</file>